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Los facilitadores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¡También es importante que tú modeles este enfoque a lo largo de la formación de los facilitadores!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Conciencia+ chatbot generará un número de 6 dígitos como identificador único para cada padre, madre y persona cuidadora. Al final de la sesión de integración, los facilitadores asociarán el identificador único del padre, madre y cuidador con el facilitador de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Conciencia+. Crianza con Conciencia+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niño o niña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los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del niño o niña.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del niño o niña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el cuidador y el niño o niña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niño o niña.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los facilitadores;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obtienen conocimientos básicos de uso del teléfono para acceder a todos los contenidos relevantes de Crianza con Conciencia+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del facilitador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los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los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los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